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8288000" cy="10287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19A947E-28AB-4BAA-ABA0-4582258A0935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74E69D4-71A8-438B-9DF6-B68C3A3326A6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C5C4459-2705-44CC-B789-1E39A800017B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3853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121471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235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63853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121471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74CB3C4-E9F8-47EA-8B88-558C751003EC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BF4709-6892-4486-9B6D-7CE72B6D2F8F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C50913-2EA7-42F2-BF98-50FA2A87C75C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8AB5EF-ACB1-449A-9768-668A5DA9DED5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E2ABFA-F00B-4C87-87EB-8EDA96F0587D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438C67-EC85-46C7-A446-3518A3530C2E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23520" y="889920"/>
            <a:ext cx="17040960" cy="53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739A120-1F92-48D8-80EF-D75D6D29D9C7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356F81-E58B-4F23-A5FF-0E6671FC5571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3DE1382-DE04-4B13-B93B-C2A73014E720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ABC864-763A-48F5-9B0D-59D7542BC8D4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00933C-4572-4690-97AB-D1540561992A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68D034-6C2E-4076-ACB0-EBA100A09235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44F672D-55A1-4700-993A-60E94CEBA996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3853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12147120" y="230508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235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63853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12147120" y="5873760"/>
            <a:ext cx="548712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EFB715-E8DD-4A66-9506-BD01EA719F8C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E97B5C2-ECB6-4BE5-BF43-1201DA391F9B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1132299-BC5A-4303-96E0-052A061B33AB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5EB08D8-2A92-4A28-BEB6-B2AB4F9BE5B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23520" y="889920"/>
            <a:ext cx="17040960" cy="530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E18F578-1810-456E-9E93-1361BFEBDF92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9A63F0A-B6D9-4782-B62F-58BD75A28D09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6832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9355320" y="587376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E54C388-38AD-4BC2-B9C9-6C0315505EF9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235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9355320" y="2305080"/>
            <a:ext cx="831564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23520" y="5873760"/>
            <a:ext cx="17040960" cy="3258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A8C8D9B-D6C6-450B-A23D-6D510F14ADFD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23520" y="1489320"/>
            <a:ext cx="17040960" cy="410472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182880" bIns="182880" anchor="b">
            <a:normAutofit/>
          </a:bodyPr>
          <a:p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0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0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16944840" y="9326520"/>
            <a:ext cx="1096920" cy="78696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182880" bIns="18288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2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2FC63B40-F4C5-40CE-84A2-8F2CB330CC73}" type="slidenum">
              <a:rPr b="0" lang="ru" sz="2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en-US" sz="2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9d9d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623520" y="889920"/>
            <a:ext cx="17040960" cy="114516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182880" bIns="182880" anchor="t">
            <a:normAutofit fontScale="91000"/>
          </a:bodyPr>
          <a:p>
            <a:r>
              <a:rPr b="0" lang="en-US" sz="5600" spc="-1" strike="noStrike">
                <a:solidFill>
                  <a:srgbClr val="000000"/>
                </a:solidFill>
                <a:latin typeface="Arial"/>
              </a:rPr>
              <a:t>Click to </a:t>
            </a:r>
            <a:r>
              <a:rPr b="0" lang="en-US" sz="5600" spc="-1" strike="noStrike">
                <a:solidFill>
                  <a:srgbClr val="000000"/>
                </a:solidFill>
                <a:latin typeface="Arial"/>
              </a:rPr>
              <a:t>edit the </a:t>
            </a:r>
            <a:r>
              <a:rPr b="0" lang="en-US" sz="5600" spc="-1" strike="noStrike">
                <a:solidFill>
                  <a:srgbClr val="000000"/>
                </a:solidFill>
                <a:latin typeface="Arial"/>
              </a:rPr>
              <a:t>title text </a:t>
            </a:r>
            <a:r>
              <a:rPr b="0" lang="en-US" sz="56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23520" y="2305080"/>
            <a:ext cx="17040960" cy="683244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182880" bIns="18288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 idx="2"/>
          </p:nvPr>
        </p:nvSpPr>
        <p:spPr>
          <a:xfrm>
            <a:off x="16944840" y="9326520"/>
            <a:ext cx="1096920" cy="786960"/>
          </a:xfrm>
          <a:prstGeom prst="rect">
            <a:avLst/>
          </a:prstGeom>
          <a:noFill/>
          <a:ln w="0">
            <a:noFill/>
          </a:ln>
        </p:spPr>
        <p:txBody>
          <a:bodyPr lIns="182880" rIns="182880" tIns="182880" bIns="18288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ru" sz="2000" spc="-1" strike="noStrike">
                <a:solidFill>
                  <a:srgbClr val="595959"/>
                </a:solidFill>
                <a:latin typeface="Arial"/>
                <a:ea typeface="Arial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92E00B41-D470-45A5-96C9-C992E92EAE76}" type="slidenum">
              <a:rPr b="0" lang="ru" sz="2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en-US" sz="2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54;p13"/>
          <p:cNvSpPr/>
          <p:nvPr/>
        </p:nvSpPr>
        <p:spPr>
          <a:xfrm>
            <a:off x="1080000" y="5143680"/>
            <a:ext cx="16127640" cy="40633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79" name="Google Shape;55;p13" descr=""/>
          <p:cNvPicPr/>
          <p:nvPr/>
        </p:nvPicPr>
        <p:blipFill>
          <a:blip r:embed="rId1"/>
          <a:srcRect l="14409" t="0" r="56434" b="0"/>
          <a:stretch/>
        </p:blipFill>
        <p:spPr>
          <a:xfrm>
            <a:off x="9144000" y="0"/>
            <a:ext cx="5967000" cy="10286640"/>
          </a:xfrm>
          <a:prstGeom prst="rect">
            <a:avLst/>
          </a:prstGeom>
          <a:ln w="0">
            <a:noFill/>
          </a:ln>
        </p:spPr>
      </p:pic>
      <p:sp>
        <p:nvSpPr>
          <p:cNvPr id="80" name="Google Shape;56;p13"/>
          <p:cNvSpPr/>
          <p:nvPr/>
        </p:nvSpPr>
        <p:spPr>
          <a:xfrm rot="5400000">
            <a:off x="6063840" y="6126840"/>
            <a:ext cx="6160320" cy="6160320"/>
          </a:xfrm>
          <a:prstGeom prst="chord">
            <a:avLst>
              <a:gd name="adj1" fmla="val 5396159"/>
              <a:gd name="adj2" fmla="val 16200000"/>
            </a:avLst>
          </a:prstGeom>
          <a:solidFill>
            <a:srgbClr val="e0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Google Shape;57;p13"/>
          <p:cNvSpPr/>
          <p:nvPr/>
        </p:nvSpPr>
        <p:spPr>
          <a:xfrm>
            <a:off x="1080000" y="1080000"/>
            <a:ext cx="4850640" cy="20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2000" spc="-1" strike="noStrike">
                <a:solidFill>
                  <a:srgbClr val="000000"/>
                </a:solidFill>
                <a:latin typeface="Russo One"/>
                <a:ea typeface="Russo One"/>
              </a:rPr>
              <a:t>Japan</a:t>
            </a:r>
            <a:endParaRPr b="0" lang="en-US" sz="12000" spc="-1" strike="noStrike">
              <a:latin typeface="Arial"/>
            </a:endParaRPr>
          </a:p>
        </p:txBody>
      </p:sp>
      <p:sp>
        <p:nvSpPr>
          <p:cNvPr id="82" name="Google Shape;59;p13"/>
          <p:cNvSpPr/>
          <p:nvPr/>
        </p:nvSpPr>
        <p:spPr>
          <a:xfrm>
            <a:off x="1445040" y="5486400"/>
            <a:ext cx="4041360" cy="246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by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Fulham Karimu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Paburo-san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J (hehe)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Haythem Rezgui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5430600" y="4371120"/>
            <a:ext cx="1198800" cy="4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400" spc="-1" strike="noStrike">
                <a:latin typeface="Arial"/>
              </a:rPr>
              <a:t>Group I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1358640" y="3091680"/>
            <a:ext cx="4572000" cy="127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800" spc="-1" strike="noStrike">
                <a:latin typeface="Arial"/>
              </a:rPr>
              <a:t>Group </a:t>
            </a:r>
            <a:r>
              <a:rPr b="0" lang="en-US" sz="2800" spc="-1" strike="noStrike">
                <a:latin typeface="Arial"/>
              </a:rPr>
              <a:t>Assignment : </a:t>
            </a:r>
            <a:r>
              <a:rPr b="0" lang="en-US" sz="2800" spc="-1" strike="noStrike">
                <a:latin typeface="Arial"/>
              </a:rPr>
              <a:t>Data Science </a:t>
            </a:r>
            <a:r>
              <a:rPr b="0" lang="en-US" sz="2800" spc="-1" strike="noStrike">
                <a:latin typeface="Arial"/>
              </a:rPr>
              <a:t>for Energy </a:t>
            </a:r>
            <a:r>
              <a:rPr b="0" lang="en-US" sz="2800" spc="-1" strike="noStrike">
                <a:latin typeface="Arial"/>
              </a:rPr>
              <a:t>System </a:t>
            </a:r>
            <a:r>
              <a:rPr b="0" lang="en-US" sz="2800" spc="-1" strike="noStrike">
                <a:latin typeface="Arial"/>
              </a:rPr>
              <a:t>Modelling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65;p14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86" name="Google Shape;66;p14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67;p14"/>
          <p:cNvSpPr/>
          <p:nvPr/>
        </p:nvSpPr>
        <p:spPr>
          <a:xfrm>
            <a:off x="6246360" y="1264680"/>
            <a:ext cx="579492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9600" spc="-1" strike="noStrike">
                <a:solidFill>
                  <a:srgbClr val="000000"/>
                </a:solidFill>
                <a:latin typeface="Russo One"/>
                <a:ea typeface="Russo One"/>
              </a:rPr>
              <a:t>Goal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88" name="TextBox 1"/>
          <p:cNvSpPr/>
          <p:nvPr/>
        </p:nvSpPr>
        <p:spPr>
          <a:xfrm>
            <a:off x="3696120" y="3818160"/>
            <a:ext cx="1089540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n-GB" sz="3000" spc="-1" strike="noStrike">
                <a:solidFill>
                  <a:srgbClr val="000000"/>
                </a:solidFill>
                <a:latin typeface="Russo One"/>
                <a:ea typeface="Arial"/>
              </a:rPr>
              <a:t>Investigate a 100% renewable energy system for Japan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89" name="Google Shape;78;p15"/>
          <p:cNvSpPr/>
          <p:nvPr/>
        </p:nvSpPr>
        <p:spPr>
          <a:xfrm>
            <a:off x="108000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Shaping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0" name="Google Shape;79;p15"/>
          <p:cNvSpPr/>
          <p:nvPr/>
        </p:nvSpPr>
        <p:spPr>
          <a:xfrm>
            <a:off x="449136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Renewable Energy Pot.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1" name="Google Shape;80;p15"/>
          <p:cNvSpPr/>
          <p:nvPr/>
        </p:nvSpPr>
        <p:spPr>
          <a:xfrm>
            <a:off x="790236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Building a PyPSA Model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2" name="Google Shape;81;p15"/>
          <p:cNvSpPr/>
          <p:nvPr/>
        </p:nvSpPr>
        <p:spPr>
          <a:xfrm>
            <a:off x="11313720" y="50835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Investigation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3" name="Google Shape;82;p15"/>
          <p:cNvSpPr/>
          <p:nvPr/>
        </p:nvSpPr>
        <p:spPr>
          <a:xfrm>
            <a:off x="14725080" y="5078160"/>
            <a:ext cx="2482920" cy="9871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Conclusion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4" name="Google Shape;83;p15"/>
          <p:cNvSpPr/>
          <p:nvPr/>
        </p:nvSpPr>
        <p:spPr>
          <a:xfrm>
            <a:off x="1080000" y="6255360"/>
            <a:ext cx="2482920" cy="23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Split the country in regions to simplify the simulation process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5" name="Google Shape;84;p15"/>
          <p:cNvSpPr/>
          <p:nvPr/>
        </p:nvSpPr>
        <p:spPr>
          <a:xfrm>
            <a:off x="4491360" y="6255360"/>
            <a:ext cx="2482920" cy="310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Study the renewable energy potential while taking into consideration the land’s limitations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6" name="Google Shape;85;p15"/>
          <p:cNvSpPr/>
          <p:nvPr/>
        </p:nvSpPr>
        <p:spPr>
          <a:xfrm>
            <a:off x="7902360" y="62553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7" name="Google Shape;86;p15"/>
          <p:cNvSpPr/>
          <p:nvPr/>
        </p:nvSpPr>
        <p:spPr>
          <a:xfrm>
            <a:off x="11313720" y="62553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8" name="Google Shape;87;p15"/>
          <p:cNvSpPr/>
          <p:nvPr/>
        </p:nvSpPr>
        <p:spPr>
          <a:xfrm>
            <a:off x="14725080" y="6249960"/>
            <a:ext cx="2482920" cy="38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9" name="Google Shape;88;p15"/>
          <p:cNvSpPr/>
          <p:nvPr/>
        </p:nvSpPr>
        <p:spPr>
          <a:xfrm>
            <a:off x="3563280" y="5577120"/>
            <a:ext cx="92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Google Shape;89;p15"/>
          <p:cNvSpPr/>
          <p:nvPr/>
        </p:nvSpPr>
        <p:spPr>
          <a:xfrm>
            <a:off x="6974280" y="5577120"/>
            <a:ext cx="92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Google Shape;90;p15"/>
          <p:cNvSpPr/>
          <p:nvPr/>
        </p:nvSpPr>
        <p:spPr>
          <a:xfrm>
            <a:off x="10385640" y="5577120"/>
            <a:ext cx="92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Google Shape;91;p15"/>
          <p:cNvSpPr/>
          <p:nvPr/>
        </p:nvSpPr>
        <p:spPr>
          <a:xfrm>
            <a:off x="13796640" y="5577120"/>
            <a:ext cx="92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200">
            <a:solidFill>
              <a:srgbClr val="e06666"/>
            </a:solidFill>
            <a:round/>
            <a:tailEnd len="med" type="stealth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96;p16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Google Shape;97;p16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955188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05" name="Google Shape;99;p16"/>
          <p:cNvSpPr/>
          <p:nvPr/>
        </p:nvSpPr>
        <p:spPr>
          <a:xfrm>
            <a:off x="6555600" y="1264680"/>
            <a:ext cx="517608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9600" spc="-1" strike="noStrike">
                <a:solidFill>
                  <a:srgbClr val="000000"/>
                </a:solidFill>
                <a:latin typeface="Russo One"/>
                <a:ea typeface="Russo One"/>
              </a:rPr>
              <a:t>shaping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106" name="Google Shape;105;p16"/>
          <p:cNvSpPr/>
          <p:nvPr/>
        </p:nvSpPr>
        <p:spPr>
          <a:xfrm>
            <a:off x="1080000" y="5387760"/>
            <a:ext cx="7297920" cy="4597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Google Shape;106;p16"/>
          <p:cNvSpPr/>
          <p:nvPr/>
        </p:nvSpPr>
        <p:spPr>
          <a:xfrm>
            <a:off x="1080000" y="6227280"/>
            <a:ext cx="7297920" cy="4597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Google Shape;107;p16"/>
          <p:cNvSpPr/>
          <p:nvPr/>
        </p:nvSpPr>
        <p:spPr>
          <a:xfrm>
            <a:off x="1080000" y="8746920"/>
            <a:ext cx="7297920" cy="4597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Google Shape;108;p16"/>
          <p:cNvSpPr/>
          <p:nvPr/>
        </p:nvSpPr>
        <p:spPr>
          <a:xfrm>
            <a:off x="1080000" y="7907040"/>
            <a:ext cx="7297920" cy="4597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Google Shape;109;p16"/>
          <p:cNvSpPr/>
          <p:nvPr/>
        </p:nvSpPr>
        <p:spPr>
          <a:xfrm>
            <a:off x="1080000" y="7067160"/>
            <a:ext cx="7297920" cy="45972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Google Shape;110;p16"/>
          <p:cNvSpPr/>
          <p:nvPr/>
        </p:nvSpPr>
        <p:spPr>
          <a:xfrm>
            <a:off x="1080000" y="5387760"/>
            <a:ext cx="4412520" cy="459720"/>
          </a:xfrm>
          <a:prstGeom prst="rect">
            <a:avLst/>
          </a:prstGeom>
          <a:solidFill>
            <a:srgbClr val="3d85c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Russo One"/>
                <a:ea typeface="Russo One"/>
              </a:rPr>
              <a:t>60%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" name="Google Shape;111;p16"/>
          <p:cNvSpPr/>
          <p:nvPr/>
        </p:nvSpPr>
        <p:spPr>
          <a:xfrm>
            <a:off x="1080000" y="6227280"/>
            <a:ext cx="3470040" cy="459720"/>
          </a:xfrm>
          <a:prstGeom prst="rect">
            <a:avLst/>
          </a:prstGeom>
          <a:solidFill>
            <a:srgbClr val="6aa84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Russo One"/>
                <a:ea typeface="Russo One"/>
              </a:rPr>
              <a:t>47%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3" name="Google Shape;112;p16"/>
          <p:cNvSpPr/>
          <p:nvPr/>
        </p:nvSpPr>
        <p:spPr>
          <a:xfrm>
            <a:off x="1080000" y="7067160"/>
            <a:ext cx="5187240" cy="459720"/>
          </a:xfrm>
          <a:prstGeom prst="rect">
            <a:avLst/>
          </a:prstGeom>
          <a:solidFill>
            <a:srgbClr val="f1c23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Russo One"/>
                <a:ea typeface="Russo One"/>
              </a:rPr>
              <a:t>72%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Google Shape;113;p16"/>
          <p:cNvSpPr/>
          <p:nvPr/>
        </p:nvSpPr>
        <p:spPr>
          <a:xfrm>
            <a:off x="1080000" y="7907040"/>
            <a:ext cx="3899520" cy="459720"/>
          </a:xfrm>
          <a:prstGeom prst="rect">
            <a:avLst/>
          </a:prstGeom>
          <a:solidFill>
            <a:srgbClr val="e0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Russo One"/>
                <a:ea typeface="Russo One"/>
              </a:rPr>
              <a:t>52%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Google Shape;114;p16"/>
          <p:cNvSpPr/>
          <p:nvPr/>
        </p:nvSpPr>
        <p:spPr>
          <a:xfrm>
            <a:off x="1080000" y="8746920"/>
            <a:ext cx="2761920" cy="459720"/>
          </a:xfrm>
          <a:prstGeom prst="rect">
            <a:avLst/>
          </a:prstGeom>
          <a:solidFill>
            <a:srgbClr val="674ea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1800" spc="-1" strike="noStrike">
                <a:solidFill>
                  <a:srgbClr val="000000"/>
                </a:solidFill>
                <a:latin typeface="Russo One"/>
                <a:ea typeface="Russo One"/>
              </a:rPr>
              <a:t>39%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Google Shape;115;p16"/>
          <p:cNvSpPr/>
          <p:nvPr/>
        </p:nvSpPr>
        <p:spPr>
          <a:xfrm>
            <a:off x="1080000" y="360324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17" name="Picture 2" descr="Map&#10;&#10;Description automatically generated"/>
          <p:cNvPicPr/>
          <p:nvPr/>
        </p:nvPicPr>
        <p:blipFill>
          <a:blip r:embed="rId2"/>
          <a:stretch/>
        </p:blipFill>
        <p:spPr>
          <a:xfrm>
            <a:off x="9898920" y="3848760"/>
            <a:ext cx="6260040" cy="500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20;p17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9" name="Google Shape;121;p17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20" name="Google Shape;122;p17"/>
          <p:cNvSpPr/>
          <p:nvPr/>
        </p:nvSpPr>
        <p:spPr>
          <a:xfrm>
            <a:off x="1080000" y="1321200"/>
            <a:ext cx="16127640" cy="14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8000" spc="-1" strike="noStrike">
                <a:solidFill>
                  <a:srgbClr val="000000"/>
                </a:solidFill>
                <a:latin typeface="Russo One"/>
                <a:ea typeface="Russo One"/>
              </a:rPr>
              <a:t>Renewable Energy Potential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21" name="Google Shape;123;p17"/>
          <p:cNvSpPr/>
          <p:nvPr/>
        </p:nvSpPr>
        <p:spPr>
          <a:xfrm>
            <a:off x="108000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22" name="Google Shape;124;p17"/>
          <p:cNvSpPr/>
          <p:nvPr/>
        </p:nvSpPr>
        <p:spPr>
          <a:xfrm>
            <a:off x="14080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IV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23" name="Google Shape;125;p17"/>
          <p:cNvSpPr/>
          <p:nvPr/>
        </p:nvSpPr>
        <p:spPr>
          <a:xfrm>
            <a:off x="5413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24" name="Google Shape;126;p17"/>
          <p:cNvSpPr/>
          <p:nvPr/>
        </p:nvSpPr>
        <p:spPr>
          <a:xfrm>
            <a:off x="9747360" y="355500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III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31;p18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6" name="Google Shape;132;p18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33;p18"/>
          <p:cNvSpPr/>
          <p:nvPr/>
        </p:nvSpPr>
        <p:spPr>
          <a:xfrm>
            <a:off x="4314600" y="1264680"/>
            <a:ext cx="965880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9600" spc="-1" strike="noStrike">
                <a:solidFill>
                  <a:srgbClr val="000000"/>
                </a:solidFill>
                <a:latin typeface="Russo One"/>
                <a:ea typeface="Russo One"/>
              </a:rPr>
              <a:t>PyPSA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128" name="Google Shape;134;p18"/>
          <p:cNvSpPr/>
          <p:nvPr/>
        </p:nvSpPr>
        <p:spPr>
          <a:xfrm>
            <a:off x="3477240" y="4464720"/>
            <a:ext cx="4378320" cy="4378320"/>
          </a:xfrm>
          <a:prstGeom prst="ellipse">
            <a:avLst/>
          </a:prstGeom>
          <a:solidFill>
            <a:srgbClr val="e0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Google Shape;135;p18"/>
          <p:cNvSpPr/>
          <p:nvPr/>
        </p:nvSpPr>
        <p:spPr>
          <a:xfrm>
            <a:off x="3477240" y="4464720"/>
            <a:ext cx="4378320" cy="4378320"/>
          </a:xfrm>
          <a:prstGeom prst="chord">
            <a:avLst>
              <a:gd name="adj1" fmla="val 12213909"/>
              <a:gd name="adj2" fmla="val 20182270"/>
            </a:avLst>
          </a:prstGeom>
          <a:solidFill>
            <a:srgbClr val="6d9ee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Google Shape;136;p18"/>
          <p:cNvSpPr/>
          <p:nvPr/>
        </p:nvSpPr>
        <p:spPr>
          <a:xfrm rot="10800000">
            <a:off x="3477960" y="4465080"/>
            <a:ext cx="4378320" cy="4378320"/>
          </a:xfrm>
          <a:prstGeom prst="chord">
            <a:avLst>
              <a:gd name="adj1" fmla="val 11362323"/>
              <a:gd name="adj2" fmla="val 21021118"/>
            </a:avLst>
          </a:prstGeom>
          <a:solidFill>
            <a:srgbClr val="93c47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Google Shape;137;p18"/>
          <p:cNvSpPr/>
          <p:nvPr/>
        </p:nvSpPr>
        <p:spPr>
          <a:xfrm>
            <a:off x="4829400" y="482040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20%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2" name="Google Shape;138;p18"/>
          <p:cNvSpPr/>
          <p:nvPr/>
        </p:nvSpPr>
        <p:spPr>
          <a:xfrm>
            <a:off x="4829400" y="607932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35%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3" name="Google Shape;139;p18"/>
          <p:cNvSpPr/>
          <p:nvPr/>
        </p:nvSpPr>
        <p:spPr>
          <a:xfrm>
            <a:off x="4829400" y="7510320"/>
            <a:ext cx="1674000" cy="63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45%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4" name="Google Shape;140;p18"/>
          <p:cNvSpPr/>
          <p:nvPr/>
        </p:nvSpPr>
        <p:spPr>
          <a:xfrm>
            <a:off x="9144000" y="4497120"/>
            <a:ext cx="646200" cy="646200"/>
          </a:xfrm>
          <a:prstGeom prst="ellipse">
            <a:avLst/>
          </a:prstGeom>
          <a:solidFill>
            <a:srgbClr val="6d9ee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Google Shape;141;p18"/>
          <p:cNvSpPr/>
          <p:nvPr/>
        </p:nvSpPr>
        <p:spPr>
          <a:xfrm>
            <a:off x="9910080" y="417384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6" name="Google Shape;142;p18"/>
          <p:cNvSpPr/>
          <p:nvPr/>
        </p:nvSpPr>
        <p:spPr>
          <a:xfrm>
            <a:off x="9144000" y="6330960"/>
            <a:ext cx="646200" cy="646200"/>
          </a:xfrm>
          <a:prstGeom prst="ellipse">
            <a:avLst/>
          </a:prstGeom>
          <a:solidFill>
            <a:srgbClr val="e0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Google Shape;143;p18"/>
          <p:cNvSpPr/>
          <p:nvPr/>
        </p:nvSpPr>
        <p:spPr>
          <a:xfrm>
            <a:off x="9910080" y="600768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38" name="Google Shape;144;p18"/>
          <p:cNvSpPr/>
          <p:nvPr/>
        </p:nvSpPr>
        <p:spPr>
          <a:xfrm>
            <a:off x="9144000" y="8237160"/>
            <a:ext cx="646200" cy="646200"/>
          </a:xfrm>
          <a:prstGeom prst="ellipse">
            <a:avLst/>
          </a:prstGeom>
          <a:solidFill>
            <a:srgbClr val="93c47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Google Shape;145;p18"/>
          <p:cNvSpPr/>
          <p:nvPr/>
        </p:nvSpPr>
        <p:spPr>
          <a:xfrm>
            <a:off x="9910080" y="7913880"/>
            <a:ext cx="7297920" cy="127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24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20;p17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Google Shape;121;p17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122;p17"/>
          <p:cNvSpPr/>
          <p:nvPr/>
        </p:nvSpPr>
        <p:spPr>
          <a:xfrm>
            <a:off x="1080000" y="1321200"/>
            <a:ext cx="16127640" cy="14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8000" spc="-1" strike="noStrike">
                <a:solidFill>
                  <a:srgbClr val="000000"/>
                </a:solidFill>
                <a:latin typeface="Russo One"/>
                <a:ea typeface="Russo One"/>
              </a:rPr>
              <a:t>Investigation</a:t>
            </a:r>
            <a:endParaRPr b="0" lang="en-US" sz="8000" spc="-1" strike="noStrike">
              <a:latin typeface="Arial"/>
            </a:endParaRPr>
          </a:p>
        </p:txBody>
      </p:sp>
      <p:sp>
        <p:nvSpPr>
          <p:cNvPr id="143" name="Google Shape;123;p17"/>
          <p:cNvSpPr/>
          <p:nvPr/>
        </p:nvSpPr>
        <p:spPr>
          <a:xfrm>
            <a:off x="108000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4" name="Google Shape;124;p17"/>
          <p:cNvSpPr/>
          <p:nvPr/>
        </p:nvSpPr>
        <p:spPr>
          <a:xfrm>
            <a:off x="14080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IV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5" name="Google Shape;125;p17"/>
          <p:cNvSpPr/>
          <p:nvPr/>
        </p:nvSpPr>
        <p:spPr>
          <a:xfrm>
            <a:off x="5413680" y="368604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46" name="Google Shape;126;p17"/>
          <p:cNvSpPr/>
          <p:nvPr/>
        </p:nvSpPr>
        <p:spPr>
          <a:xfrm>
            <a:off x="9747360" y="3555000"/>
            <a:ext cx="3126960" cy="559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ru" sz="4800" spc="-1" strike="noStrike">
                <a:solidFill>
                  <a:srgbClr val="000000"/>
                </a:solidFill>
                <a:latin typeface="Russo One"/>
                <a:ea typeface="Russo One"/>
              </a:rPr>
              <a:t>III</a:t>
            </a:r>
            <a:endParaRPr b="0" lang="en-US" sz="4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3000" spc="-1" strike="noStrike">
                <a:solidFill>
                  <a:srgbClr val="000000"/>
                </a:solidFill>
                <a:latin typeface="Russo One"/>
                <a:ea typeface="Russo One"/>
              </a:rPr>
              <a:t>It is a long established fact that a reader will be distracted by the readable content of a page when looking at its layout.</a:t>
            </a:r>
            <a:endParaRPr b="0" lang="en-US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58;p20"/>
          <p:cNvSpPr/>
          <p:nvPr/>
        </p:nvSpPr>
        <p:spPr>
          <a:xfrm rot="10800000">
            <a:off x="1080360" y="588240"/>
            <a:ext cx="16127640" cy="406332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48" name="Google Shape;159;p20" descr=""/>
          <p:cNvPicPr/>
          <p:nvPr/>
        </p:nvPicPr>
        <p:blipFill>
          <a:blip r:embed="rId1"/>
          <a:srcRect l="14409" t="0" r="56434" b="0"/>
          <a:stretch/>
        </p:blipFill>
        <p:spPr>
          <a:xfrm>
            <a:off x="9144000" y="0"/>
            <a:ext cx="5967000" cy="10286640"/>
          </a:xfrm>
          <a:prstGeom prst="rect">
            <a:avLst/>
          </a:prstGeom>
          <a:ln w="0">
            <a:noFill/>
          </a:ln>
        </p:spPr>
      </p:pic>
      <p:sp>
        <p:nvSpPr>
          <p:cNvPr id="149" name="Google Shape;160;p20"/>
          <p:cNvSpPr/>
          <p:nvPr/>
        </p:nvSpPr>
        <p:spPr>
          <a:xfrm rot="16200000">
            <a:off x="6063840" y="-2491560"/>
            <a:ext cx="6160320" cy="6160320"/>
          </a:xfrm>
          <a:prstGeom prst="chord">
            <a:avLst>
              <a:gd name="adj1" fmla="val 5396159"/>
              <a:gd name="adj2" fmla="val 16200000"/>
            </a:avLst>
          </a:prstGeom>
          <a:solidFill>
            <a:srgbClr val="e06666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Google Shape;161;p20"/>
          <p:cNvSpPr/>
          <p:nvPr/>
        </p:nvSpPr>
        <p:spPr>
          <a:xfrm>
            <a:off x="4057200" y="4236840"/>
            <a:ext cx="9658800" cy="26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" sz="8000" spc="-1" strike="noStrike">
                <a:solidFill>
                  <a:srgbClr val="000000"/>
                </a:solidFill>
                <a:latin typeface="Russo One"/>
                <a:ea typeface="Russo One"/>
              </a:rPr>
              <a:t>Thank you for your Attention</a:t>
            </a:r>
            <a:endParaRPr b="0" lang="en-US" sz="8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0;p19"/>
          <p:cNvSpPr/>
          <p:nvPr/>
        </p:nvSpPr>
        <p:spPr>
          <a:xfrm>
            <a:off x="1080000" y="1080000"/>
            <a:ext cx="16127640" cy="2031480"/>
          </a:xfrm>
          <a:prstGeom prst="rect">
            <a:avLst/>
          </a:prstGeom>
          <a:solidFill>
            <a:srgbClr val="b7b7b7"/>
          </a:solidFill>
          <a:ln w="19050">
            <a:solidFill>
              <a:srgbClr val="cc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52" name="Google Shape;151;p19" descr=""/>
          <p:cNvPicPr/>
          <p:nvPr/>
        </p:nvPicPr>
        <p:blipFill>
          <a:blip r:embed="rId1"/>
          <a:srcRect l="9587" t="0" r="56434" b="0"/>
          <a:stretch/>
        </p:blipFill>
        <p:spPr>
          <a:xfrm>
            <a:off x="2189520" y="0"/>
            <a:ext cx="6954120" cy="10286640"/>
          </a:xfrm>
          <a:prstGeom prst="rect">
            <a:avLst/>
          </a:prstGeom>
          <a:ln w="0">
            <a:noFill/>
          </a:ln>
        </p:spPr>
      </p:pic>
      <p:sp>
        <p:nvSpPr>
          <p:cNvPr id="153" name="Google Shape;152;p19"/>
          <p:cNvSpPr/>
          <p:nvPr/>
        </p:nvSpPr>
        <p:spPr>
          <a:xfrm>
            <a:off x="1080000" y="1264680"/>
            <a:ext cx="16127640" cy="164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GB" sz="9600" spc="-1" strike="noStrike">
                <a:solidFill>
                  <a:srgbClr val="000000"/>
                </a:solidFill>
                <a:latin typeface="Russo One"/>
                <a:ea typeface="Russo One"/>
              </a:rPr>
              <a:t>Additional Slides</a:t>
            </a:r>
            <a:endParaRPr b="0" lang="en-US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LibreOffice/7.3.7.2$Linux_X86_64 LibreOffice_project/30$Build-2</Application>
  <AppVersion>15.0000</AppVersion>
  <Words>466</Words>
  <Paragraphs>52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2023-02-04T15:39:51Z</dcterms:modified>
  <cp:revision>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Custom</vt:lpwstr>
  </property>
  <property fmtid="{D5CDD505-2E9C-101B-9397-08002B2CF9AE}" pid="4" name="Slides">
    <vt:i4>8</vt:i4>
  </property>
</Properties>
</file>